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89" r:id="rId5"/>
    <p:sldId id="272" r:id="rId6"/>
    <p:sldId id="275" r:id="rId7"/>
    <p:sldId id="273" r:id="rId8"/>
    <p:sldId id="276" r:id="rId9"/>
    <p:sldId id="274" r:id="rId10"/>
    <p:sldId id="277" r:id="rId11"/>
    <p:sldId id="278" r:id="rId12"/>
    <p:sldId id="281" r:id="rId13"/>
    <p:sldId id="280" r:id="rId14"/>
    <p:sldId id="286" r:id="rId15"/>
    <p:sldId id="282" r:id="rId16"/>
    <p:sldId id="283" r:id="rId17"/>
    <p:sldId id="284" r:id="rId18"/>
    <p:sldId id="279" r:id="rId19"/>
    <p:sldId id="285" r:id="rId20"/>
    <p:sldId id="288" r:id="rId21"/>
    <p:sldId id="265" r:id="rId22"/>
    <p:sldId id="269" r:id="rId23"/>
    <p:sldId id="271" r:id="rId24"/>
    <p:sldId id="270" r:id="rId25"/>
    <p:sldId id="291" r:id="rId26"/>
    <p:sldId id="292" r:id="rId27"/>
    <p:sldId id="290" r:id="rId28"/>
    <p:sldId id="293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0000"/>
    <a:srgbClr val="0D0D0D"/>
    <a:srgbClr val="777777"/>
    <a:srgbClr val="F52323"/>
    <a:srgbClr val="EAEAEA"/>
    <a:srgbClr val="212F3C"/>
    <a:srgbClr val="22303D"/>
    <a:srgbClr val="768CA1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25-Mar-17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0486" y="1235017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ผมไม่ได้จะสื่อว่า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10486" y="2984205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เขียนโปรแกรมแล้วรวย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8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24786" y="2016067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แต่ผมกำลังจะสื่อว่า</a:t>
            </a:r>
            <a:endParaRPr lang="en-US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340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0486" y="1235017"/>
            <a:ext cx="10515600" cy="4479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สิ่งที่พวกเขาได้ทำ</a:t>
            </a:r>
          </a:p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มันสร้าง </a:t>
            </a:r>
            <a:r>
              <a:rPr lang="en-US" sz="1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ต่อคนทั้งโลก</a:t>
            </a:r>
            <a:endParaRPr lang="en-US" sz="1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9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0486" y="1235017"/>
            <a:ext cx="10515600" cy="4479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นี่คือตัวอย่างของธุรกิจ</a:t>
            </a:r>
          </a:p>
          <a:p>
            <a:pPr algn="ctr"/>
            <a:r>
              <a:rPr lang="th-TH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ที่ถูกเทคโนโลยีเข้ามาแทนที่</a:t>
            </a:r>
            <a:endParaRPr lang="en-US" sz="9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4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5"/>
          <a:stretch/>
        </p:blipFill>
        <p:spPr>
          <a:xfrm>
            <a:off x="0" y="0"/>
            <a:ext cx="12204576" cy="6838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4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r="4067"/>
          <a:stretch/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1" y="0"/>
            <a:ext cx="12877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9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50"/>
            <a:ext cx="12192000" cy="76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343" y="-171450"/>
            <a:ext cx="12690685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0486" y="1235017"/>
            <a:ext cx="10515600" cy="4479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และพวกเขาก็</a:t>
            </a:r>
          </a:p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เริ่มจากการเขียนโปรแกรมทั้งนั้น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212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0486" y="1235017"/>
            <a:ext cx="10515600" cy="4479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ถ้าหากไม่อยากเสีย</a:t>
            </a:r>
          </a:p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ลูกค้าของคุณไป</a:t>
            </a:r>
          </a:p>
        </p:txBody>
      </p:sp>
    </p:spTree>
    <p:extLst>
      <p:ext uri="{BB962C8B-B14F-4D97-AF65-F5344CB8AC3E}">
        <p14:creationId xmlns:p14="http://schemas.microsoft.com/office/powerpoint/2010/main" val="14791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nip Diagonal Corner Rectangle 23"/>
          <p:cNvSpPr/>
          <p:nvPr/>
        </p:nvSpPr>
        <p:spPr>
          <a:xfrm>
            <a:off x="1709040" y="3605555"/>
            <a:ext cx="9394389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84515" y="2673635"/>
            <a:ext cx="9818914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nip Diagonal Corner Rectangle 11"/>
          <p:cNvSpPr/>
          <p:nvPr/>
        </p:nvSpPr>
        <p:spPr>
          <a:xfrm>
            <a:off x="827315" y="1741715"/>
            <a:ext cx="10276114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303760" y="276845"/>
            <a:ext cx="3052483" cy="30524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50" y="366935"/>
            <a:ext cx="2872302" cy="2872302"/>
          </a:xfrm>
          <a:prstGeom prst="rect">
            <a:avLst/>
          </a:prstGeom>
          <a:noFill/>
          <a:ln>
            <a:noFill/>
          </a:ln>
          <a:effectLst>
            <a:innerShdw blurRad="101600" dist="88900" dir="13020000">
              <a:prstClr val="black">
                <a:alpha val="60000"/>
              </a:prstClr>
            </a:innerShdw>
          </a:effectLst>
        </p:spPr>
      </p:pic>
      <p:sp>
        <p:nvSpPr>
          <p:cNvPr id="15" name="TextBox 14"/>
          <p:cNvSpPr txBox="1"/>
          <p:nvPr/>
        </p:nvSpPr>
        <p:spPr>
          <a:xfrm>
            <a:off x="985682" y="1803087"/>
            <a:ext cx="5287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ชนม์ชนก เมืองเรืองวิทย์ 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ณัฐ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96562" y="2717003"/>
            <a:ext cx="4960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วิทยาการคอมพิวเตอร์ มจพ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.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22514"/>
            <a:ext cx="2767104" cy="769441"/>
          </a:xfrm>
          <a:prstGeom prst="rect">
            <a:avLst/>
          </a:prstGeom>
          <a:solidFill>
            <a:srgbClr val="000000">
              <a:alpha val="54902"/>
            </a:srgbClr>
          </a:solidFill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แนะนำตัวผู้สอน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17268" y="5700855"/>
            <a:ext cx="2953408" cy="1157145"/>
            <a:chOff x="9238592" y="5684927"/>
            <a:chExt cx="2953408" cy="115714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8593" y="5684927"/>
              <a:ext cx="2953407" cy="732855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9238592" y="6416566"/>
              <a:ext cx="2953407" cy="4255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 smtClean="0">
                  <a:solidFill>
                    <a:prstClr val="white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Learning is Freedom!</a:t>
              </a:r>
              <a:endParaRPr lang="en-US" sz="2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36849" y="3605372"/>
            <a:ext cx="7404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ประสบการณ์เขียนโปรแกรมมากกว่า 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10 </a:t>
            </a:r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ปี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Snip Diagonal Corner Rectangle 25"/>
          <p:cNvSpPr/>
          <p:nvPr/>
        </p:nvSpPr>
        <p:spPr>
          <a:xfrm>
            <a:off x="2238812" y="4541207"/>
            <a:ext cx="8864618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33005" y="4658146"/>
            <a:ext cx="8476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ได้มีโอกาสร่วมงานกับ </a:t>
            </a:r>
            <a:r>
              <a:rPr lang="en-US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Mozilla </a:t>
            </a:r>
            <a:r>
              <a:rPr lang="th-TH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พัฒนาแอพบน </a:t>
            </a:r>
            <a:r>
              <a:rPr lang="en-US" sz="3600" dirty="0" err="1" smtClean="0">
                <a:latin typeface="Quark" panose="02000000000000000000" pitchFamily="50" charset="-34"/>
                <a:cs typeface="Quark" panose="02000000000000000000" pitchFamily="50" charset="-34"/>
              </a:rPr>
              <a:t>FirefoxOS</a:t>
            </a:r>
            <a:endParaRPr lang="en-US" sz="3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36" y="368387"/>
            <a:ext cx="2871216" cy="287121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505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43836" y="2244667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คุณต้องเริ่ม</a:t>
            </a:r>
          </a:p>
          <a:p>
            <a:pPr algn="ctr"/>
            <a:r>
              <a:rPr lang="th-TH" sz="1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ตั้งแต่วันนี้</a:t>
            </a:r>
            <a:endParaRPr lang="en-US" sz="1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29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9" t="5052" r="25497" b="4544"/>
          <a:stretch/>
        </p:blipFill>
        <p:spPr>
          <a:xfrm>
            <a:off x="2665267" y="1555986"/>
            <a:ext cx="2201449" cy="401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2" t="2147" r="15822" b="2568"/>
          <a:stretch/>
        </p:blipFill>
        <p:spPr>
          <a:xfrm>
            <a:off x="7247247" y="1555986"/>
            <a:ext cx="2350333" cy="402907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" y="340405"/>
            <a:ext cx="12191999" cy="98523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สอนเขียนแอพ</a:t>
            </a:r>
            <a:endParaRPr lang="en-US" sz="7200" b="1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238592" y="5700855"/>
            <a:ext cx="2953408" cy="1157145"/>
            <a:chOff x="9238592" y="5684927"/>
            <a:chExt cx="2953408" cy="11571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8593" y="5684927"/>
              <a:ext cx="2953407" cy="732855"/>
            </a:xfrm>
            <a:prstGeom prst="rect">
              <a:avLst/>
            </a:prstGeom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9238592" y="6416566"/>
              <a:ext cx="2953407" cy="4255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 smtClean="0">
                  <a:solidFill>
                    <a:prstClr val="white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Learning is Freedom!</a:t>
              </a:r>
              <a:endParaRPr lang="en-US" sz="2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7" y="2762250"/>
            <a:ext cx="2105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704232" y="1958815"/>
            <a:ext cx="8305801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704232" y="2616820"/>
            <a:ext cx="8305801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สอนเขียนโปรแกรมสำหรับ</a:t>
            </a: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ผู้</a:t>
            </a:r>
            <a:r>
              <a:rPr lang="th-TH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เริ่มต้น ด้วย</a:t>
            </a: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ภาษา </a:t>
            </a:r>
            <a:r>
              <a:rPr lang="en-US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3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เริ่ม</a:t>
            </a: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ตั้งแต่พื้นฐานการเขียน</a:t>
            </a:r>
            <a:r>
              <a:rPr lang="th-TH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</a:t>
            </a:r>
          </a:p>
          <a:p>
            <a:r>
              <a:rPr lang="th-TH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ไป</a:t>
            </a: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จนถึงการสร้างแอพมือ</a:t>
            </a:r>
            <a:r>
              <a:rPr lang="th-TH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ถือได้ด้วยตัวเอง</a:t>
            </a:r>
            <a:endParaRPr lang="en-US" sz="3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384646" y="2238233"/>
            <a:ext cx="0" cy="2593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0" r="24916"/>
          <a:stretch/>
        </p:blipFill>
        <p:spPr>
          <a:xfrm>
            <a:off x="318922" y="2019704"/>
            <a:ext cx="28416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0" r="24916"/>
          <a:stretch/>
        </p:blipFill>
        <p:spPr>
          <a:xfrm>
            <a:off x="318922" y="2019704"/>
            <a:ext cx="2841675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85339" y="1241478"/>
            <a:ext cx="5139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JavaScript</a:t>
            </a:r>
            <a:r>
              <a:rPr lang="en-US" sz="4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4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ทำอะไรได้บ้าง</a:t>
            </a:r>
            <a:r>
              <a:rPr lang="en-US" sz="4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4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23" y="3039794"/>
            <a:ext cx="1678535" cy="1678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98" y="3039794"/>
            <a:ext cx="1682496" cy="16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42" y="3052221"/>
            <a:ext cx="1682496" cy="16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573" y="3039794"/>
            <a:ext cx="1682496" cy="16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556522" y="4924824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Application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77681" y="492482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Server-Side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63367" y="4924824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Mobile Application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04942" y="492482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9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06627 -1.11111E-6 C 0.09583 -1.11111E-6 0.13255 -0.08171 0.13255 -0.14768 L 0.13255 -0.2946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3611" y="512152"/>
            <a:ext cx="8305801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โปรแกรมคืออะไร</a:t>
            </a:r>
            <a:r>
              <a:rPr lang="th-TH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โลกของ </a:t>
            </a:r>
            <a:r>
              <a:rPr lang="en-US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36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เริ่มต้นเขียน</a:t>
            </a: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โปรแกรมด้วย </a:t>
            </a:r>
            <a:r>
              <a:rPr lang="en-US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36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Class and Object: </a:t>
            </a: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มองโลกแบบวัตถุ</a:t>
            </a:r>
            <a:r>
              <a:rPr lang="th-TH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นิยม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Play with the </a:t>
            </a:r>
            <a:r>
              <a:rPr lang="en-US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Web</a:t>
            </a:r>
            <a:endParaRPr lang="th-TH" sz="36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ReactNative</a:t>
            </a:r>
            <a:r>
              <a:rPr lang="en-US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เขียนแอพมือถือด้วย </a:t>
            </a:r>
            <a:r>
              <a:rPr lang="en-US" sz="3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36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Project: </a:t>
            </a:r>
            <a:r>
              <a:rPr lang="th-TH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ถึงเวลาสร้างแอพของตัวเองแล้ว!</a:t>
            </a:r>
            <a:endParaRPr lang="en-US" sz="3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0" r="24916"/>
          <a:stretch/>
        </p:blipFill>
        <p:spPr>
          <a:xfrm>
            <a:off x="2648537" y="787816"/>
            <a:ext cx="1421871" cy="1572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0" r="24916"/>
          <a:stretch/>
        </p:blipFill>
        <p:spPr>
          <a:xfrm>
            <a:off x="8275567" y="2019705"/>
            <a:ext cx="28416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25977 1.85185E-6 C 0.37617 1.85185E-6 0.51966 0.08102 0.51966 0.14699 L 0.51966 0.2942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7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43836" y="2244667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มาสร้างสังคม</a:t>
            </a:r>
          </a:p>
          <a:p>
            <a:pPr algn="ctr"/>
            <a:r>
              <a:rPr lang="th-TH" sz="13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แห่งการเรียนรู้</a:t>
            </a:r>
          </a:p>
          <a:p>
            <a:pPr algn="ctr"/>
            <a:r>
              <a:rPr lang="th-TH" sz="13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ด้วยกันนะครับ</a:t>
            </a:r>
            <a:endParaRPr lang="en-US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24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43836" y="2244667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ขอบคุณครับ</a:t>
            </a:r>
            <a:endParaRPr lang="en-US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847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4153" y="2528047"/>
            <a:ext cx="5041765" cy="1569660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Kahoot.it</a:t>
            </a:r>
            <a:endParaRPr lang="en-US" sz="9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2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23682" y="1748118"/>
            <a:ext cx="92919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เราจะเรียนกันวันไหนบ้าง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จะเรียนผ่านช่องทางไหนกันบ้าง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40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3304" y="2433917"/>
            <a:ext cx="9601201" cy="1938992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6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startuphouserayong</a:t>
            </a:r>
            <a:endParaRPr lang="en-US" sz="6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Pass: Startup!!!8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1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32" y="477390"/>
            <a:ext cx="4537422" cy="1125911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68200" y="477390"/>
            <a:ext cx="4343743" cy="11259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b="1" dirty="0" smtClean="0">
                <a:latin typeface="Quark" panose="02000000000000000000" pitchFamily="50" charset="-34"/>
                <a:cs typeface="Quark" panose="02000000000000000000" pitchFamily="50" charset="-34"/>
              </a:rPr>
              <a:t>เป้าหมายของ</a:t>
            </a:r>
            <a:endParaRPr lang="en-US" sz="60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827857" y="1812544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u="sng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ระยะสั้น</a:t>
            </a:r>
            <a:endParaRPr lang="en-US" u="sng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034800" y="1816780"/>
            <a:ext cx="3226600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u="sng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ระยะยาว</a:t>
            </a:r>
            <a:endParaRPr lang="en-US" u="sng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2604562"/>
            <a:ext cx="4953000" cy="37901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มอบความรู้ทางด้าน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IT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ให้แก่ผู้ที่สนใจ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ด้วยการทำคอร์สออนไลน์ โดยไม่คิดค่าใช้จ่ายใดๆ ทั้งสิ้น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Developer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ที่มีคุณภาพ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ให้เพียงพอต่อตลาด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STARTUP</a:t>
            </a:r>
            <a:b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ที่กำลังเติบโตขึ้นในเมืองไทย</a:t>
            </a:r>
            <a:endParaRPr lang="en-US" sz="3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171600" y="2604562"/>
            <a:ext cx="5005916" cy="3790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เป็นแพลตฟอร์ม มหาวิทยาลัยออนไลน์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ที่รวบรวมเนื้อหาทุกสาขาวิชา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จากทั่วทุกมุมโลก โดยเปิดโอกาสให้ทุกๆ คนสามารถเข้ามาแบ่งปันความรู้กันได้อย่างอิสระ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ลดต้นทุนการศึกษา เพื่อเปิดโอกาสให้ทุกๆ คนสามารถเข้ามาหาความรู้ได้โดยไม่ต้องมีค่าใช้จ่ายใดๆ ทั้งสิ้น</a:t>
            </a:r>
            <a:endParaRPr lang="en-US" sz="3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00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8607 0.0002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/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9" t="5052" r="25497" b="4544"/>
          <a:stretch/>
        </p:blipFill>
        <p:spPr>
          <a:xfrm>
            <a:off x="2665267" y="1555986"/>
            <a:ext cx="2201449" cy="401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2" t="2147" r="15822" b="2568"/>
          <a:stretch/>
        </p:blipFill>
        <p:spPr>
          <a:xfrm>
            <a:off x="7247247" y="1555986"/>
            <a:ext cx="2350333" cy="402907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" y="340405"/>
            <a:ext cx="12191999" cy="98523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สอนเขียนแอพ</a:t>
            </a:r>
            <a:endParaRPr lang="en-US" sz="7200" b="1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238592" y="5700855"/>
            <a:ext cx="2953408" cy="1157145"/>
            <a:chOff x="9238592" y="5684927"/>
            <a:chExt cx="2953408" cy="11571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8593" y="5684927"/>
              <a:ext cx="2953407" cy="732855"/>
            </a:xfrm>
            <a:prstGeom prst="rect">
              <a:avLst/>
            </a:prstGeom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9238592" y="6416566"/>
              <a:ext cx="2953407" cy="4255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 smtClean="0">
                  <a:solidFill>
                    <a:prstClr val="white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Learning is Freedom!</a:t>
              </a:r>
              <a:endParaRPr lang="en-US" sz="2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7" y="2762250"/>
            <a:ext cx="2105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0486" y="1235017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เขียนโปรแกรมเป็น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10486" y="2984205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แล้วได้อะไร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062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4"/>
          <a:stretch/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7438255" cy="1569660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Evan Spiegel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2781" y="1569660"/>
            <a:ext cx="3605474" cy="707886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Snapchat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CEO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67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" r="876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9488495" cy="1569660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</a:t>
            </a:r>
            <a:r>
              <a:rPr lang="en-US" sz="9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Zuckerberg</a:t>
            </a:r>
            <a:endParaRPr lang="en-US" sz="9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" y="0"/>
            <a:ext cx="1218898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4204997" cy="1015663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Sergey </a:t>
            </a:r>
            <a:r>
              <a:rPr lang="en-US" sz="6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43483" y="0"/>
            <a:ext cx="3948517" cy="1015663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Larry Page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1864957"/>
            <a:ext cx="12179713" cy="4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8" grpId="0" animBg="1"/>
      <p:bldP spid="8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/>
          <a:stretch/>
        </p:blipFill>
        <p:spPr>
          <a:xfrm>
            <a:off x="-19050" y="0"/>
            <a:ext cx="122491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495300"/>
            <a:ext cx="2705100" cy="270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5452134" cy="1569660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 Gates</a:t>
            </a:r>
            <a:endParaRPr lang="en-US" sz="9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290</Words>
  <Application>Microsoft Office PowerPoint</Application>
  <PresentationFormat>Widescreen</PresentationFormat>
  <Paragraphs>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Aharoni</vt:lpstr>
      <vt:lpstr>Arial</vt:lpstr>
      <vt:lpstr>Calibri</vt:lpstr>
      <vt:lpstr>Calibri Light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Chonchanok Meuangruengwit</cp:lastModifiedBy>
  <cp:revision>75</cp:revision>
  <dcterms:created xsi:type="dcterms:W3CDTF">2017-02-21T15:11:35Z</dcterms:created>
  <dcterms:modified xsi:type="dcterms:W3CDTF">2017-03-25T09:03:41Z</dcterms:modified>
</cp:coreProperties>
</file>